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6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  <p:sldId id="267" r:id="rId10"/>
    <p:sldId id="266" r:id="rId11"/>
    <p:sldId id="270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04"/>
    <p:restoredTop sz="50000"/>
  </p:normalViewPr>
  <p:slideViewPr>
    <p:cSldViewPr snapToGrid="0" snapToObjects="1">
      <p:cViewPr>
        <p:scale>
          <a:sx n="55" d="100"/>
          <a:sy n="55" d="100"/>
        </p:scale>
        <p:origin x="1152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53B14E-6623-CB43-A2DE-4A35AF63B7DC}" type="datetimeFigureOut">
              <a:rPr lang="en-US" smtClean="0"/>
              <a:t>8/11/16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6B9DC-92F8-E444-AD45-0A783F126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1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8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91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14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AU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6988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021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399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05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839178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8072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8/11/16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6477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3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8/11/16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10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8/11/16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935797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smtClean="0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8/11/16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922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8009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twitter.com/basarat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hyperlink" Target="http://alm.tools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basarat/demo-shipping" TargetMode="External"/><Relationship Id="rId3" Type="http://schemas.openxmlformats.org/officeDocument/2006/relationships/hyperlink" Target="https://vuejs.org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JavaScript &amp; </a:t>
            </a:r>
            <a:r>
              <a:rPr lang="en-US" dirty="0" err="1" smtClean="0"/>
              <a:t>TypeScript</a:t>
            </a:r>
            <a:r>
              <a:rPr lang="en-US" dirty="0" smtClean="0"/>
              <a:t> </a:t>
            </a:r>
            <a:r>
              <a:rPr lang="en-US" i="1" dirty="0" smtClean="0"/>
              <a:t>NXT</a:t>
            </a:r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71692" y="5121683"/>
            <a:ext cx="3765792" cy="138853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#</a:t>
            </a:r>
            <a:r>
              <a:rPr lang="en-US" sz="4000" dirty="0" err="1" smtClean="0"/>
              <a:t>DDDMelb</a:t>
            </a:r>
            <a:r>
              <a:rPr lang="en-US" sz="4000" dirty="0" smtClean="0"/>
              <a:t>    </a:t>
            </a:r>
            <a:r>
              <a:rPr lang="en-US" sz="4000" dirty="0" smtClean="0">
                <a:hlinkClick r:id="rId3"/>
              </a:rPr>
              <a:t>@</a:t>
            </a:r>
            <a:r>
              <a:rPr lang="en-US" sz="4000" dirty="0" err="1" smtClean="0">
                <a:hlinkClick r:id="rId3"/>
              </a:rPr>
              <a:t>basarat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815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: let and </a:t>
            </a:r>
            <a:r>
              <a:rPr lang="en-US" dirty="0" err="1" smtClean="0"/>
              <a:t>Const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14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826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712" y="13120"/>
            <a:ext cx="2842065" cy="45352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097" y="1254536"/>
            <a:ext cx="1364761" cy="13647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28361" y="2943889"/>
            <a:ext cx="27302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AU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/>
              </a:rPr>
              <a:t>alm.tools</a:t>
            </a:r>
            <a:endParaRPr lang="en-AU" sz="5400" b="1" dirty="0">
              <a:ln/>
              <a:solidFill>
                <a:schemeClr val="accent3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58596" y="4872922"/>
            <a:ext cx="6330299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AU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Google: </a:t>
            </a:r>
          </a:p>
          <a:p>
            <a:pPr algn="ctr"/>
            <a:r>
              <a:rPr lang="en-AU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TypeScript</a:t>
            </a:r>
            <a:r>
              <a:rPr lang="en-AU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Book</a:t>
            </a:r>
            <a:endParaRPr lang="en-AU" sz="5400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016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53140" y="2967335"/>
            <a:ext cx="28857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@</a:t>
            </a:r>
            <a:r>
              <a:rPr lang="en-AU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basarat</a:t>
            </a:r>
            <a:endParaRPr lang="en-A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7528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584" y="105509"/>
            <a:ext cx="6541477" cy="6541477"/>
          </a:xfrm>
        </p:spPr>
      </p:pic>
    </p:spTree>
    <p:extLst>
      <p:ext uri="{BB962C8B-B14F-4D97-AF65-F5344CB8AC3E}">
        <p14:creationId xmlns:p14="http://schemas.microsoft.com/office/powerpoint/2010/main" val="214025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231" y="263770"/>
            <a:ext cx="6268671" cy="62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8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hlinkClick r:id="rId2"/>
              </a:rPr>
              <a:t>Just a JS file</a:t>
            </a:r>
          </a:p>
          <a:p>
            <a:r>
              <a:rPr lang="en-US" sz="4800" dirty="0" smtClean="0">
                <a:hlinkClick r:id="rId3"/>
              </a:rPr>
              <a:t>A JS Project</a:t>
            </a:r>
            <a:r>
              <a:rPr lang="en-US" sz="4800" dirty="0" smtClean="0">
                <a:hlinkClick r:id="rId2"/>
              </a:rPr>
              <a:t>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39631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231" y="263770"/>
            <a:ext cx="6268671" cy="62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6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1104900"/>
            <a:ext cx="4645152" cy="464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687" y="1078523"/>
            <a:ext cx="5349807" cy="441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892" y="699472"/>
            <a:ext cx="9569142" cy="550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584" y="105509"/>
            <a:ext cx="6541477" cy="654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30159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</a:majorFont>
      <a:minorFont>
        <a:latin typeface="Gill Sans MT" panose="020B0502020104020203"/>
        <a:ea typeface=""/>
        <a:cs typeface="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70</TotalTime>
  <Words>32</Words>
  <Application>Microsoft Macintosh PowerPoint</Application>
  <PresentationFormat>Widescreen</PresentationFormat>
  <Paragraphs>14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Gill Sans MT</vt:lpstr>
      <vt:lpstr>Impact</vt:lpstr>
      <vt:lpstr>Arial</vt:lpstr>
      <vt:lpstr>Badge</vt:lpstr>
      <vt:lpstr>JavaScript &amp; TypeScript NXT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JS : let and Const</vt:lpstr>
      <vt:lpstr>QUESTIONS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&amp; TypeScript NXT</dc:title>
  <dc:creator>Microsoft Office User</dc:creator>
  <cp:lastModifiedBy>Microsoft Office User</cp:lastModifiedBy>
  <cp:revision>12</cp:revision>
  <dcterms:created xsi:type="dcterms:W3CDTF">2016-08-10T22:07:09Z</dcterms:created>
  <dcterms:modified xsi:type="dcterms:W3CDTF">2016-08-10T23:17:11Z</dcterms:modified>
</cp:coreProperties>
</file>